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pplication/vnd.sun.star.media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E1D8E270-5F20-4C11-89A6-B02659434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BF50A89-ECE6-4434-8FF0-A98455808A1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25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2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89752F8-3232-4789-8AE2-2F8A82D1059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17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1D5165C-38C8-477E-B6B6-3258134B5C7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27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2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92EAF45-9B94-4A20-B1BA-C659E752D8FA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37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6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C36EC68-733B-4581-9A30-ED4F0E4FE5F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48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8E12287-0D07-4FC0-905A-640538E0702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58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E7E6D6B-CD2C-4E4B-A1A0-7B81E21E4F9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68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5CDB61A-7C0E-4AE9-AAB5-108AEA24F2E4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78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2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50BDBC9-ED22-48CB-BA7C-AD0AB17FD3DC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89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854003D-B985-4164-BBEB-860B8323CEC7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399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D57D649-B5B9-4B6A-AAF9-ECC62554DFB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35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6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7160F75-F383-462D-8510-D40351D384A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45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0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F17C7B5-7550-42A4-A758-C1C6421A79F3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56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4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D15C46A-8A4B-480D-9999-B6DC7A24047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66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8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6E29B30-C95B-428E-B309-91027DAB77F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76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50728E9-A4CD-4AD5-ACC5-8348564D17D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86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3174914-2C62-48AB-913A-182F95C35597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96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80C7BA8-04C0-44AB-B561-8A9FA922701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07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303213"/>
            <a:ext cx="2170113" cy="5276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3213"/>
            <a:ext cx="6362700" cy="5276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514350" y="1050925"/>
            <a:ext cx="8629650" cy="1588"/>
          </a:xfrm>
          <a:prstGeom prst="line">
            <a:avLst/>
          </a:prstGeom>
          <a:noFill/>
          <a:ln w="9360" cap="flat">
            <a:solidFill>
              <a:srgbClr val="F0A22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514350" y="1050925"/>
            <a:ext cx="8629650" cy="1588"/>
          </a:xfrm>
          <a:prstGeom prst="line">
            <a:avLst/>
          </a:prstGeom>
          <a:noFill/>
          <a:ln w="9360" cap="flat">
            <a:solidFill>
              <a:srgbClr val="F0A22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514350" y="1057275"/>
            <a:ext cx="8629650" cy="3175"/>
          </a:xfrm>
          <a:prstGeom prst="line">
            <a:avLst/>
          </a:prstGeom>
          <a:noFill/>
          <a:ln w="9360" cap="flat">
            <a:solidFill>
              <a:srgbClr val="F0A22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514350" y="5349875"/>
            <a:ext cx="8629650" cy="3175"/>
          </a:xfrm>
          <a:prstGeom prst="line">
            <a:avLst/>
          </a:prstGeom>
          <a:noFill/>
          <a:ln w="9360" cap="flat">
            <a:solidFill>
              <a:srgbClr val="F0A22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3213"/>
            <a:ext cx="86852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160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514350" y="1050925"/>
            <a:ext cx="8629650" cy="1588"/>
          </a:xfrm>
          <a:prstGeom prst="line">
            <a:avLst/>
          </a:prstGeom>
          <a:noFill/>
          <a:ln w="9360" cap="flat">
            <a:solidFill>
              <a:srgbClr val="F0A22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514350" y="1050925"/>
            <a:ext cx="8629650" cy="1588"/>
          </a:xfrm>
          <a:prstGeom prst="line">
            <a:avLst/>
          </a:prstGeom>
          <a:noFill/>
          <a:ln w="9360" cap="flat">
            <a:solidFill>
              <a:srgbClr val="F0A22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514350" y="1057275"/>
            <a:ext cx="8629650" cy="3175"/>
          </a:xfrm>
          <a:prstGeom prst="line">
            <a:avLst/>
          </a:prstGeom>
          <a:noFill/>
          <a:ln w="9360" cap="flat">
            <a:solidFill>
              <a:srgbClr val="F0A22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160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2.png"/><Relationship Id="rId4" Type="http://schemas.microsoft.com/office/2007/relationships/media" Target="../media/media3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763713" y="333375"/>
            <a:ext cx="66960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1200">
                <a:solidFill>
                  <a:srgbClr val="000000"/>
                </a:solidFill>
                <a:latin typeface="Times New Roman" pitchFamily="16" charset="0"/>
              </a:rPr>
              <a:t>Муниципальное бюджетное дошкольное образовательное учреждение «Детский сад № 20»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555875" y="981075"/>
            <a:ext cx="45720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200">
                <a:solidFill>
                  <a:srgbClr val="000000"/>
                </a:solidFill>
                <a:latin typeface="Times New Roman" pitchFamily="16" charset="0"/>
              </a:rPr>
              <a:t>Областной конкурс </a:t>
            </a:r>
            <a:r>
              <a:rPr lang="en-US" sz="1200" b="1">
                <a:solidFill>
                  <a:srgbClr val="000000"/>
                </a:solidFill>
                <a:latin typeface="Times New Roman" pitchFamily="16" charset="0"/>
              </a:rPr>
              <a:t>«</a:t>
            </a:r>
            <a:r>
              <a:rPr lang="en-US" sz="1200">
                <a:solidFill>
                  <a:srgbClr val="000000"/>
                </a:solidFill>
                <a:latin typeface="Times New Roman" pitchFamily="16" charset="0"/>
              </a:rPr>
              <a:t>Я – наследник Победы!»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362325" y="2009775"/>
            <a:ext cx="259556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6" charset="0"/>
              </a:rPr>
              <a:t>«История в фотографиях»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284663" y="3136900"/>
            <a:ext cx="4572000" cy="143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400" b="1">
                <a:solidFill>
                  <a:srgbClr val="000000"/>
                </a:solidFill>
                <a:latin typeface="Times New Roman" pitchFamily="16" charset="0"/>
              </a:rPr>
              <a:t>Автор:</a:t>
            </a:r>
          </a:p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6" charset="0"/>
              </a:rPr>
              <a:t>Ильина Елена Анатольевна, воспитатель</a:t>
            </a:r>
          </a:p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6" charset="0"/>
              </a:rPr>
              <a:t>Ступин Ярослав, 6 лет</a:t>
            </a:r>
          </a:p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400" b="1">
                <a:solidFill>
                  <a:srgbClr val="000000"/>
                </a:solidFill>
                <a:latin typeface="Times New Roman" pitchFamily="16" charset="0"/>
              </a:rPr>
              <a:t>Руководитель:</a:t>
            </a:r>
          </a:p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6" charset="0"/>
              </a:rPr>
              <a:t>Елена Константиновна Турилова, заведующий</a:t>
            </a:r>
          </a:p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6" charset="0"/>
              </a:rPr>
              <a:t>whh20n@yandex.ru</a:t>
            </a:r>
            <a:r>
              <a:rPr lang="en-US" b="1">
                <a:solidFill>
                  <a:srgbClr val="000000"/>
                </a:solidFill>
                <a:latin typeface="Franklin Gothic Book" charset="0"/>
              </a:rPr>
              <a:t> </a:t>
            </a: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335463" y="5986463"/>
            <a:ext cx="5397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6" charset="0"/>
              </a:rPr>
              <a:t>2020</a:t>
            </a:r>
          </a:p>
        </p:txBody>
      </p:sp>
      <p:pic>
        <p:nvPicPr>
          <p:cNvPr id="9" name="Picture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mc="http://schemas.openxmlformats.org/markup-compatibility/2006" xmlns:p15="http://schemas.microsoft.com/office/powerpoint/2012/main" xmlns:p14="http://schemas.microsoft.com/office/powerpoint/2010/main" xmlns="" r:embed="rId4"/>
              </p:ext>
            </p:extLst>
          </p:nvPr>
        </p:nvPicPr>
        <p:blipFill>
          <a:blip r:embed="rId5" cstate="print"/>
        </p:blipFill>
        <p:spPr>
          <a:xfrm>
            <a:off x="3953160" y="458316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advTm="20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2048">
    <p:cover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5120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2048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315913"/>
            <a:ext cx="9421813" cy="748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 l="15517" t="32230" r="57079" b="20790"/>
          <a:stretch>
            <a:fillRect/>
          </a:stretch>
        </p:blipFill>
        <p:spPr bwMode="auto">
          <a:xfrm>
            <a:off x="0" y="0"/>
            <a:ext cx="3032125" cy="292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072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0"/>
            <a:ext cx="916146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>
    <p:pull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2048">
    <p:cover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 l="24397" t="26791" r="47003" b="53021"/>
          <a:stretch>
            <a:fillRect/>
          </a:stretch>
        </p:blipFill>
        <p:spPr bwMode="auto">
          <a:xfrm>
            <a:off x="323850" y="549275"/>
            <a:ext cx="4221163" cy="167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/>
          <a:srcRect l="24170" t="47881" r="44167" b="31667"/>
          <a:stretch>
            <a:fillRect/>
          </a:stretch>
        </p:blipFill>
        <p:spPr bwMode="auto">
          <a:xfrm>
            <a:off x="4335463" y="5114925"/>
            <a:ext cx="4797425" cy="174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95738" cy="432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0"/>
            <a:ext cx="5146675" cy="2624138"/>
          </a:xfrm>
          <a:prstGeom prst="rect">
            <a:avLst/>
          </a:prstGeom>
          <a:noFill/>
          <a:ln w="190440" cap="flat">
            <a:solidFill>
              <a:srgbClr val="C8C6BD"/>
            </a:solidFill>
            <a:round/>
            <a:headEnd/>
            <a:tailEnd/>
          </a:ln>
          <a:effectLst>
            <a:outerShdw dist="50636" dir="7190756" algn="ctr" rotWithShape="0">
              <a:srgbClr val="000000">
                <a:alpha val="45030"/>
              </a:srgbClr>
            </a:outerShdw>
          </a:effec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print"/>
          <a:srcRect l="25471" t="23849" r="45030" b="37634"/>
          <a:stretch>
            <a:fillRect/>
          </a:stretch>
        </p:blipFill>
        <p:spPr bwMode="auto">
          <a:xfrm>
            <a:off x="0" y="3932238"/>
            <a:ext cx="3706813" cy="292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2393950"/>
            <a:ext cx="5607050" cy="446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Tm="5120">
    <p:push dir="u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Tm="3072">
    <p:pull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>
    <p:cover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75" y="14288"/>
            <a:ext cx="9158288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2048">
    <p:cover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2048">
    <p:cover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0"/>
            <a:ext cx="9159876" cy="686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072">
    <p:cover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2048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04800" y="457200"/>
            <a:ext cx="8686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5120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137</TotalTime>
  <Words>63</Words>
  <Application>Microsoft Office PowerPoint</Application>
  <PresentationFormat>Экран (4:3)</PresentationFormat>
  <Paragraphs>28</Paragraphs>
  <Slides>18</Slides>
  <Notes>18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DejaVu Sans</vt:lpstr>
      <vt:lpstr>Times New Roman</vt:lpstr>
      <vt:lpstr>Franklin Gothic Book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Наташа</cp:lastModifiedBy>
  <cp:revision>25</cp:revision>
  <cp:lastPrinted>1601-01-01T00:00:00Z</cp:lastPrinted>
  <dcterms:created xsi:type="dcterms:W3CDTF">2020-01-24T03:19:51Z</dcterms:created>
  <dcterms:modified xsi:type="dcterms:W3CDTF">2020-05-05T10:17:34Z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1</vt:r8>
  </property>
  <property fmtid="{D5CDD505-2E9C-101B-9397-08002B2CF9AE}" pid="7" name="Notes">
    <vt:r8>0</vt:r8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18</vt:r8>
  </property>
</Properties>
</file>